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3" r:id="rId2"/>
  </p:sldIdLst>
  <p:sldSz cx="9144000" cy="6858000" type="screen4x3"/>
  <p:notesSz cx="9215438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593"/>
    <a:srgbClr val="F47735"/>
    <a:srgbClr val="000000"/>
    <a:srgbClr val="8FC0DA"/>
    <a:srgbClr val="D1D2D4"/>
    <a:srgbClr val="47A2C9"/>
    <a:srgbClr val="106DAA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94" autoAdjust="0"/>
    <p:restoredTop sz="57724" autoAdjust="0"/>
  </p:normalViewPr>
  <p:slideViewPr>
    <p:cSldViewPr>
      <p:cViewPr>
        <p:scale>
          <a:sx n="75" d="100"/>
          <a:sy n="75" d="100"/>
        </p:scale>
        <p:origin x="-73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08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>
            <a:lvl1pPr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21249" y="1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>
            <a:lvl1pPr algn="r"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514982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b" anchorCtr="0" compatLnSpc="1">
            <a:prstTxWarp prst="textNoShape">
              <a:avLst/>
            </a:prstTxWarp>
          </a:bodyPr>
          <a:lstStyle>
            <a:lvl1pPr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21249" y="6514982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b" anchorCtr="0" compatLnSpc="1">
            <a:prstTxWarp prst="textNoShape">
              <a:avLst/>
            </a:prstTxWarp>
          </a:bodyPr>
          <a:lstStyle>
            <a:lvl1pPr algn="r"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A764EB17-1EAF-4C8B-94B7-6784C3F5AD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88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>
            <a:lvl1pPr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1249" y="1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>
            <a:lvl1pPr algn="r"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4013" y="514350"/>
            <a:ext cx="3427412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9145" y="3258081"/>
            <a:ext cx="6757153" cy="308598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514982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b" anchorCtr="0" compatLnSpc="1">
            <a:prstTxWarp prst="textNoShape">
              <a:avLst/>
            </a:prstTxWarp>
          </a:bodyPr>
          <a:lstStyle>
            <a:lvl1pPr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1249" y="6514982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b" anchorCtr="0" compatLnSpc="1">
            <a:prstTxWarp prst="textNoShape">
              <a:avLst/>
            </a:prstTxWarp>
          </a:bodyPr>
          <a:lstStyle>
            <a:lvl1pPr algn="r"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D94EBD28-48C6-4EFF-B046-0DE14A0493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043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BA3E7A-E0DB-4937-912D-A43144B9661F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07060_powerPoint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3505200"/>
            <a:ext cx="6858000" cy="1371600"/>
          </a:xfrm>
        </p:spPr>
        <p:txBody>
          <a:bodyPr/>
          <a:lstStyle>
            <a:lvl1pPr algn="l">
              <a:defRPr sz="1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3505200" cy="990600"/>
          </a:xfrm>
        </p:spPr>
        <p:txBody>
          <a:bodyPr/>
          <a:lstStyle>
            <a:lvl1pPr marL="0" indent="0">
              <a:defRPr sz="1400" b="0">
                <a:solidFill>
                  <a:srgbClr val="00408D"/>
                </a:solidFill>
              </a:defRPr>
            </a:lvl1pPr>
          </a:lstStyle>
          <a:p>
            <a:pPr lvl="0"/>
            <a:r>
              <a:rPr lang="en-US" noProof="0" smtClean="0"/>
              <a:t>Date</a:t>
            </a:r>
          </a:p>
          <a:p>
            <a:pPr lvl="0"/>
            <a:r>
              <a:rPr lang="en-US" noProof="0" smtClean="0"/>
              <a:t>Name </a:t>
            </a:r>
          </a:p>
          <a:p>
            <a:pPr lvl="0"/>
            <a:r>
              <a:rPr lang="en-US" noProof="0" smtClean="0"/>
              <a:t>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F5ED9-4ACE-4643-9A96-BD4DCDF2AC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2" y="228600"/>
            <a:ext cx="20955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228600"/>
            <a:ext cx="61341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E806C-CA2C-40DA-B09E-907A733B87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C73D8-8DDF-4ED9-A9C6-E8BDB0F1F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B3D61-AA17-4B93-8FB7-373EA5F327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B5088-E57E-4BEF-8E8C-DABAA4E30D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8474A-5EBC-4D13-8840-20D1D9F273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AB68C-CE93-4BBF-A753-099A1F537A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5CD0D-6D19-445D-92D2-E7455DCCCC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3E2F9-AB5F-4AAD-937E-B782732A5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8DC2A-D7F2-4D6B-ADB5-8E9C3B313E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top corner curve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2843213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228600"/>
            <a:ext cx="670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82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8000"/>
                </a:solidFill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DF41720D-38B7-4B61-926F-A5FBDD12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5" r:id="rId1"/>
    <p:sldLayoutId id="2147484405" r:id="rId2"/>
    <p:sldLayoutId id="2147484406" r:id="rId3"/>
    <p:sldLayoutId id="2147484407" r:id="rId4"/>
    <p:sldLayoutId id="2147484408" r:id="rId5"/>
    <p:sldLayoutId id="2147484409" r:id="rId6"/>
    <p:sldLayoutId id="2147484410" r:id="rId7"/>
    <p:sldLayoutId id="2147484411" r:id="rId8"/>
    <p:sldLayoutId id="2147484412" r:id="rId9"/>
    <p:sldLayoutId id="2147484413" r:id="rId10"/>
    <p:sldLayoutId id="214748441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b="1">
          <a:solidFill>
            <a:srgbClr val="FF8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1600" b="1">
          <a:solidFill>
            <a:srgbClr val="00408D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0408D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00408D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2000" dirty="0" smtClean="0"/>
              <a:t>U.S. Route 460 </a:t>
            </a:r>
            <a:r>
              <a:rPr lang="en-US" sz="2000" dirty="0" smtClean="0"/>
              <a:t>Update</a:t>
            </a:r>
            <a:br>
              <a:rPr lang="en-US" sz="2000" dirty="0" smtClean="0"/>
            </a:br>
            <a:r>
              <a:rPr lang="en-US" sz="2000" dirty="0" smtClean="0"/>
              <a:t>Angel Deem</a:t>
            </a:r>
            <a:br>
              <a:rPr lang="en-US" sz="2000" dirty="0" smtClean="0"/>
            </a:br>
            <a:r>
              <a:rPr lang="en-US" sz="2000" dirty="0" smtClean="0"/>
              <a:t>This Presentation is </a:t>
            </a:r>
            <a:r>
              <a:rPr lang="en-US" sz="2000" smtClean="0"/>
              <a:t>currently unavailable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486400"/>
            <a:ext cx="35052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January 13, </a:t>
            </a:r>
            <a:r>
              <a:rPr lang="en-US" dirty="0"/>
              <a:t>2015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8000"/>
                </a:solidFill>
              </a:rPr>
              <a:t>Angel Deem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Environmental 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DOTtemplate1">
  <a:themeElements>
    <a:clrScheme name="VDOTtemplate1 1">
      <a:dk1>
        <a:srgbClr val="0060AA"/>
      </a:dk1>
      <a:lt1>
        <a:srgbClr val="FFFFFF"/>
      </a:lt1>
      <a:dk2>
        <a:srgbClr val="F47735"/>
      </a:dk2>
      <a:lt2>
        <a:srgbClr val="2D2015"/>
      </a:lt2>
      <a:accent1>
        <a:srgbClr val="F47735"/>
      </a:accent1>
      <a:accent2>
        <a:srgbClr val="F79A68"/>
      </a:accent2>
      <a:accent3>
        <a:srgbClr val="FFFFFF"/>
      </a:accent3>
      <a:accent4>
        <a:srgbClr val="005191"/>
      </a:accent4>
      <a:accent5>
        <a:srgbClr val="F8BDAE"/>
      </a:accent5>
      <a:accent6>
        <a:srgbClr val="E08B5E"/>
      </a:accent6>
      <a:hlink>
        <a:srgbClr val="0060AA"/>
      </a:hlink>
      <a:folHlink>
        <a:srgbClr val="949CA1"/>
      </a:folHlink>
    </a:clrScheme>
    <a:fontScheme name="VDOTtemplate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VDOTtemplate1 1">
        <a:dk1>
          <a:srgbClr val="0060AA"/>
        </a:dk1>
        <a:lt1>
          <a:srgbClr val="FFFFFF"/>
        </a:lt1>
        <a:dk2>
          <a:srgbClr val="F47735"/>
        </a:dk2>
        <a:lt2>
          <a:srgbClr val="2D2015"/>
        </a:lt2>
        <a:accent1>
          <a:srgbClr val="F47735"/>
        </a:accent1>
        <a:accent2>
          <a:srgbClr val="F79A68"/>
        </a:accent2>
        <a:accent3>
          <a:srgbClr val="FFFFFF"/>
        </a:accent3>
        <a:accent4>
          <a:srgbClr val="005191"/>
        </a:accent4>
        <a:accent5>
          <a:srgbClr val="F8BDAE"/>
        </a:accent5>
        <a:accent6>
          <a:srgbClr val="E08B5E"/>
        </a:accent6>
        <a:hlink>
          <a:srgbClr val="0060AA"/>
        </a:hlink>
        <a:folHlink>
          <a:srgbClr val="949C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13186</TotalTime>
  <Words>14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VDOTtemplate1</vt:lpstr>
      <vt:lpstr>U.S. Route 460 Update Angel Deem This Presentation is currently unavailable  </vt:lpstr>
    </vt:vector>
  </TitlesOfParts>
  <Company>Virginia Department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robert.perry</dc:creator>
  <cp:lastModifiedBy>Mathis, Carol A. (VDOT)</cp:lastModifiedBy>
  <cp:revision>545</cp:revision>
  <cp:lastPrinted>2014-04-11T18:57:14Z</cp:lastPrinted>
  <dcterms:created xsi:type="dcterms:W3CDTF">2007-05-23T14:07:31Z</dcterms:created>
  <dcterms:modified xsi:type="dcterms:W3CDTF">2015-02-06T13:11:16Z</dcterms:modified>
</cp:coreProperties>
</file>