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921543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593"/>
    <a:srgbClr val="F47735"/>
    <a:srgbClr val="000000"/>
    <a:srgbClr val="8FC0DA"/>
    <a:srgbClr val="D1D2D4"/>
    <a:srgbClr val="47A2C9"/>
    <a:srgbClr val="106DA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57724" autoAdjust="0"/>
  </p:normalViewPr>
  <p:slideViewPr>
    <p:cSldViewPr>
      <p:cViewPr>
        <p:scale>
          <a:sx n="75" d="100"/>
          <a:sy n="75" d="100"/>
        </p:scale>
        <p:origin x="-7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A764EB17-1EAF-4C8B-94B7-6784C3F5A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9145" y="3258081"/>
            <a:ext cx="6757153" cy="30859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94EBD28-48C6-4EFF-B046-0DE14A049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A3E7A-E0DB-4937-912D-A43144B9661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7060_powerPoint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3505200"/>
            <a:ext cx="6858000" cy="1371600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3505200" cy="990600"/>
          </a:xfrm>
        </p:spPr>
        <p:txBody>
          <a:bodyPr/>
          <a:lstStyle>
            <a:lvl1pPr marL="0" indent="0">
              <a:defRPr sz="1400" b="0">
                <a:solidFill>
                  <a:srgbClr val="00408D"/>
                </a:solidFill>
              </a:defRPr>
            </a:lvl1pPr>
          </a:lstStyle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Name </a:t>
            </a:r>
          </a:p>
          <a:p>
            <a:pPr lvl="0"/>
            <a:r>
              <a:rPr lang="en-US" noProof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5ED9-4ACE-4643-9A96-BD4DCDF2A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2" y="228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28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806C-CA2C-40DA-B09E-907A733B8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73D8-8DDF-4ED9-A9C6-E8BDB0F1F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3D61-AA17-4B93-8FB7-373EA5F32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5088-E57E-4BEF-8E8C-DABAA4E30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474A-5EBC-4D13-8840-20D1D9F27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B68C-CE93-4BBF-A753-099A1F537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CD0D-6D19-445D-92D2-E7455DCCC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2F9-AB5F-4AAD-937E-B782732A5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DC2A-D7F2-4D6B-ADB5-8E9C3B313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 corner curv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8432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8000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F41720D-38B7-4B61-926F-A5FBDD12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rgbClr val="FF8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0408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408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408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dirty="0" smtClean="0"/>
              <a:t>Route 29 Update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smtClean="0"/>
              <a:t>Philip Shucet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This Presentation is currently unavailable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86400"/>
            <a:ext cx="35052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January 13, </a:t>
            </a:r>
            <a:r>
              <a:rPr lang="en-US" dirty="0"/>
              <a:t>2015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8000"/>
                </a:solidFill>
              </a:rPr>
              <a:t>Angel Deem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Environmental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DOTtemplate1">
  <a:themeElements>
    <a:clrScheme name="VDOTtemplate1 1">
      <a:dk1>
        <a:srgbClr val="0060AA"/>
      </a:dk1>
      <a:lt1>
        <a:srgbClr val="FFFFFF"/>
      </a:lt1>
      <a:dk2>
        <a:srgbClr val="F47735"/>
      </a:dk2>
      <a:lt2>
        <a:srgbClr val="2D2015"/>
      </a:lt2>
      <a:accent1>
        <a:srgbClr val="F47735"/>
      </a:accent1>
      <a:accent2>
        <a:srgbClr val="F79A68"/>
      </a:accent2>
      <a:accent3>
        <a:srgbClr val="FFFFFF"/>
      </a:accent3>
      <a:accent4>
        <a:srgbClr val="005191"/>
      </a:accent4>
      <a:accent5>
        <a:srgbClr val="F8BDAE"/>
      </a:accent5>
      <a:accent6>
        <a:srgbClr val="E08B5E"/>
      </a:accent6>
      <a:hlink>
        <a:srgbClr val="0060AA"/>
      </a:hlink>
      <a:folHlink>
        <a:srgbClr val="949CA1"/>
      </a:folHlink>
    </a:clrScheme>
    <a:fontScheme name="VDOTtemplat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VDOTtemplate1 1">
        <a:dk1>
          <a:srgbClr val="0060AA"/>
        </a:dk1>
        <a:lt1>
          <a:srgbClr val="FFFFFF"/>
        </a:lt1>
        <a:dk2>
          <a:srgbClr val="F47735"/>
        </a:dk2>
        <a:lt2>
          <a:srgbClr val="2D2015"/>
        </a:lt2>
        <a:accent1>
          <a:srgbClr val="F47735"/>
        </a:accent1>
        <a:accent2>
          <a:srgbClr val="F79A68"/>
        </a:accent2>
        <a:accent3>
          <a:srgbClr val="FFFFFF"/>
        </a:accent3>
        <a:accent4>
          <a:srgbClr val="005191"/>
        </a:accent4>
        <a:accent5>
          <a:srgbClr val="F8BDAE"/>
        </a:accent5>
        <a:accent6>
          <a:srgbClr val="E08B5E"/>
        </a:accent6>
        <a:hlink>
          <a:srgbClr val="0060A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13187</TotalTime>
  <Words>12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VDOTtemplate1</vt:lpstr>
      <vt:lpstr>Route 29 Update Philip Shucet This Presentation is currently unavailable  </vt:lpstr>
    </vt:vector>
  </TitlesOfParts>
  <Company>Virginia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robert.perry</dc:creator>
  <cp:lastModifiedBy>Mathis, Carol A. (VDOT)</cp:lastModifiedBy>
  <cp:revision>546</cp:revision>
  <cp:lastPrinted>2014-04-11T18:57:14Z</cp:lastPrinted>
  <dcterms:created xsi:type="dcterms:W3CDTF">2007-05-23T14:07:31Z</dcterms:created>
  <dcterms:modified xsi:type="dcterms:W3CDTF">2015-02-06T13:11:42Z</dcterms:modified>
</cp:coreProperties>
</file>