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Legislative Update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smtClean="0"/>
              <a:t>Richard Walton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13187</TotalTime>
  <Words>11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Legislative Update Richard Walton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547</cp:revision>
  <cp:lastPrinted>2014-04-11T18:57:14Z</cp:lastPrinted>
  <dcterms:created xsi:type="dcterms:W3CDTF">2007-05-23T14:07:31Z</dcterms:created>
  <dcterms:modified xsi:type="dcterms:W3CDTF">2015-02-06T13:12:14Z</dcterms:modified>
</cp:coreProperties>
</file>